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E7BE-A527-4FE0-B90F-9F951D7E7891}" type="datetimeFigureOut">
              <a:rPr lang="en-IN" smtClean="0"/>
              <a:t>19-05-2020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55F-D69A-4058-BC4A-0160673A31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0761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E7BE-A527-4FE0-B90F-9F951D7E7891}" type="datetimeFigureOut">
              <a:rPr lang="en-IN" smtClean="0"/>
              <a:t>19-05-2020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55F-D69A-4058-BC4A-0160673A31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634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E7BE-A527-4FE0-B90F-9F951D7E7891}" type="datetimeFigureOut">
              <a:rPr lang="en-IN" smtClean="0"/>
              <a:t>19-05-2020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55F-D69A-4058-BC4A-0160673A31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329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E7BE-A527-4FE0-B90F-9F951D7E7891}" type="datetimeFigureOut">
              <a:rPr lang="en-IN" smtClean="0"/>
              <a:t>19-05-2020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55F-D69A-4058-BC4A-0160673A31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548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E7BE-A527-4FE0-B90F-9F951D7E7891}" type="datetimeFigureOut">
              <a:rPr lang="en-IN" smtClean="0"/>
              <a:t>19-05-2020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55F-D69A-4058-BC4A-0160673A31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1370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E7BE-A527-4FE0-B90F-9F951D7E7891}" type="datetimeFigureOut">
              <a:rPr lang="en-IN" smtClean="0"/>
              <a:t>19-05-2020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55F-D69A-4058-BC4A-0160673A31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225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E7BE-A527-4FE0-B90F-9F951D7E7891}" type="datetimeFigureOut">
              <a:rPr lang="en-IN" smtClean="0"/>
              <a:t>19-05-2020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55F-D69A-4058-BC4A-0160673A31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238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E7BE-A527-4FE0-B90F-9F951D7E7891}" type="datetimeFigureOut">
              <a:rPr lang="en-IN" smtClean="0"/>
              <a:t>19-05-2020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55F-D69A-4058-BC4A-0160673A31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766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E7BE-A527-4FE0-B90F-9F951D7E7891}" type="datetimeFigureOut">
              <a:rPr lang="en-IN" smtClean="0"/>
              <a:t>19-05-2020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55F-D69A-4058-BC4A-0160673A31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6355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E7BE-A527-4FE0-B90F-9F951D7E7891}" type="datetimeFigureOut">
              <a:rPr lang="en-IN" smtClean="0"/>
              <a:t>19-05-2020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55F-D69A-4058-BC4A-0160673A31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581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E7BE-A527-4FE0-B90F-9F951D7E7891}" type="datetimeFigureOut">
              <a:rPr lang="en-IN" smtClean="0"/>
              <a:t>19-05-2020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55F-D69A-4058-BC4A-0160673A31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638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2E7BE-A527-4FE0-B90F-9F951D7E7891}" type="datetimeFigureOut">
              <a:rPr lang="en-IN" smtClean="0"/>
              <a:t>19-05-2020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7A55F-D69A-4058-BC4A-0160673A31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236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7280" y="425003"/>
            <a:ext cx="1077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i="0" u="none" strike="noStrike" baseline="0" dirty="0" smtClean="0">
                <a:latin typeface="Times New Roman" panose="02020603050405020304" pitchFamily="18" charset="0"/>
              </a:rPr>
              <a:t>SYSTEM SOFTWARE AND OPERATING SYSTEM LABORATORY(</a:t>
            </a:r>
            <a:r>
              <a:rPr lang="en-IN" sz="2400" b="0" i="0" u="none" strike="noStrike" baseline="0" dirty="0" smtClean="0">
                <a:latin typeface="Times New Roman" panose="02020603050405020304" pitchFamily="18" charset="0"/>
              </a:rPr>
              <a:t>17CSL67)</a:t>
            </a:r>
            <a:endParaRPr lang="en-I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17431" y="1777285"/>
            <a:ext cx="10406130" cy="1315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800" b="0" i="0" u="none" strike="noStrike" baseline="0" dirty="0" smtClean="0">
                <a:latin typeface="Times New Roman" panose="02020603050405020304" pitchFamily="18" charset="0"/>
              </a:rPr>
              <a:t>6. a) Write a LEX program to eliminate </a:t>
            </a:r>
            <a:r>
              <a:rPr lang="en-IN" sz="2800" b="1" i="1" u="none" strike="noStrike" baseline="0" dirty="0" smtClean="0">
                <a:latin typeface="Times New Roman" panose="02020603050405020304" pitchFamily="18" charset="0"/>
              </a:rPr>
              <a:t>comment lines </a:t>
            </a:r>
            <a:r>
              <a:rPr lang="en-IN" sz="2800" b="0" i="0" u="none" strike="noStrike" baseline="0" dirty="0" smtClean="0">
                <a:latin typeface="Times New Roman" panose="02020603050405020304" pitchFamily="18" charset="0"/>
              </a:rPr>
              <a:t>in a </a:t>
            </a:r>
            <a:r>
              <a:rPr lang="en-IN" sz="2800" b="1" i="1" u="none" strike="noStrike" baseline="0" dirty="0" smtClean="0">
                <a:latin typeface="Times New Roman" panose="02020603050405020304" pitchFamily="18" charset="0"/>
              </a:rPr>
              <a:t>C </a:t>
            </a:r>
          </a:p>
          <a:p>
            <a:pPr>
              <a:lnSpc>
                <a:spcPct val="150000"/>
              </a:lnSpc>
            </a:pPr>
            <a:r>
              <a:rPr lang="en-IN" sz="2800" b="1" i="1" dirty="0">
                <a:latin typeface="Times New Roman" panose="02020603050405020304" pitchFamily="18" charset="0"/>
              </a:rPr>
              <a:t> </a:t>
            </a:r>
            <a:r>
              <a:rPr lang="en-IN" sz="2800" b="1" i="1" dirty="0" smtClean="0">
                <a:latin typeface="Times New Roman" panose="02020603050405020304" pitchFamily="18" charset="0"/>
              </a:rPr>
              <a:t>        </a:t>
            </a:r>
            <a:r>
              <a:rPr lang="en-IN" sz="2800" b="0" i="0" u="none" strike="noStrike" baseline="0" dirty="0" smtClean="0">
                <a:latin typeface="Times New Roman" panose="02020603050405020304" pitchFamily="18" charset="0"/>
              </a:rPr>
              <a:t>program and copy the resulting program into a separate file.</a:t>
            </a:r>
            <a:endParaRPr lang="en-IN" sz="28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48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427"/>
    </mc:Choice>
    <mc:Fallback>
      <p:transition spd="slow" advTm="594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9854" y="476518"/>
            <a:ext cx="11024315" cy="4197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%{</a:t>
            </a:r>
          </a:p>
          <a:p>
            <a:pPr>
              <a:lnSpc>
                <a:spcPct val="150000"/>
              </a:lnSpc>
            </a:pPr>
            <a:r>
              <a:rPr lang="en-IN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#include&lt;</a:t>
            </a:r>
            <a:r>
              <a:rPr lang="en-IN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IN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en-IN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IN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</a:t>
            </a:r>
            <a:r>
              <a:rPr lang="en-IN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=0;</a:t>
            </a:r>
          </a:p>
          <a:p>
            <a:pPr>
              <a:lnSpc>
                <a:spcPct val="150000"/>
              </a:lnSpc>
            </a:pPr>
            <a:r>
              <a:rPr lang="en-IN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IN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ml=0;</a:t>
            </a:r>
          </a:p>
          <a:p>
            <a:pPr>
              <a:lnSpc>
                <a:spcPct val="150000"/>
              </a:lnSpc>
            </a:pPr>
            <a:r>
              <a:rPr lang="en-IN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%}</a:t>
            </a:r>
          </a:p>
          <a:p>
            <a:pPr>
              <a:lnSpc>
                <a:spcPct val="150000"/>
              </a:lnSpc>
            </a:pPr>
            <a:r>
              <a:rPr lang="en-IN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%%</a:t>
            </a:r>
          </a:p>
          <a:p>
            <a:pPr>
              <a:lnSpc>
                <a:spcPct val="150000"/>
              </a:lnSpc>
            </a:pPr>
            <a:r>
              <a:rPr lang="en-IN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"/*"[a-zA-Z0-9' '\t\n]+"*/" ml++;</a:t>
            </a:r>
          </a:p>
          <a:p>
            <a:pPr>
              <a:lnSpc>
                <a:spcPct val="150000"/>
              </a:lnSpc>
            </a:pPr>
            <a:r>
              <a:rPr lang="en-IN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"//".* </a:t>
            </a:r>
            <a:r>
              <a:rPr lang="en-IN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</a:t>
            </a:r>
            <a:r>
              <a:rPr lang="en-IN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++;</a:t>
            </a:r>
          </a:p>
          <a:p>
            <a:pPr>
              <a:lnSpc>
                <a:spcPct val="150000"/>
              </a:lnSpc>
            </a:pPr>
            <a:r>
              <a:rPr lang="en-IN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%%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5725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156"/>
    </mc:Choice>
    <mc:Fallback>
      <p:transition spd="slow" advTm="170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1070" y="669701"/>
            <a:ext cx="9865217" cy="4659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main()</a:t>
            </a:r>
          </a:p>
          <a:p>
            <a:pPr>
              <a:lnSpc>
                <a:spcPct val="150000"/>
              </a:lnSpc>
            </a:pPr>
            <a:r>
              <a:rPr lang="en-IN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>
              <a:lnSpc>
                <a:spcPct val="150000"/>
              </a:lnSpc>
            </a:pPr>
            <a:r>
              <a:rPr lang="en-IN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yyin</a:t>
            </a:r>
            <a:r>
              <a:rPr lang="en-IN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IN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fopen</a:t>
            </a:r>
            <a:r>
              <a:rPr lang="en-IN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("f1.c","r");</a:t>
            </a:r>
          </a:p>
          <a:p>
            <a:pPr>
              <a:lnSpc>
                <a:spcPct val="150000"/>
              </a:lnSpc>
            </a:pPr>
            <a:r>
              <a:rPr lang="en-IN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yyout</a:t>
            </a:r>
            <a:r>
              <a:rPr lang="en-IN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IN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fopen</a:t>
            </a:r>
            <a:r>
              <a:rPr lang="en-IN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("f2.c","w");</a:t>
            </a:r>
          </a:p>
          <a:p>
            <a:pPr>
              <a:lnSpc>
                <a:spcPct val="150000"/>
              </a:lnSpc>
            </a:pPr>
            <a:r>
              <a:rPr lang="en-IN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yylex</a:t>
            </a:r>
            <a:r>
              <a:rPr lang="en-IN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>
              <a:lnSpc>
                <a:spcPct val="150000"/>
              </a:lnSpc>
            </a:pPr>
            <a:r>
              <a:rPr lang="en-IN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fclose</a:t>
            </a:r>
            <a:r>
              <a:rPr lang="en-IN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yyin</a:t>
            </a:r>
            <a:r>
              <a:rPr lang="en-IN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en-IN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fclose</a:t>
            </a:r>
            <a:r>
              <a:rPr lang="en-IN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yyout</a:t>
            </a:r>
            <a:r>
              <a:rPr lang="en-IN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en-IN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printf("\n Number of single line comments are = %d\n",</a:t>
            </a:r>
            <a:r>
              <a:rPr lang="en-IN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</a:t>
            </a:r>
            <a:r>
              <a:rPr lang="en-IN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en-IN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printf("\</a:t>
            </a:r>
            <a:r>
              <a:rPr lang="en-IN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nNumber</a:t>
            </a:r>
            <a:r>
              <a:rPr lang="en-IN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multiline comments are =%d\</a:t>
            </a:r>
            <a:r>
              <a:rPr lang="en-IN" sz="20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n",ml</a:t>
            </a:r>
            <a:r>
              <a:rPr lang="en-IN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en-IN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5713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992"/>
    </mc:Choice>
    <mc:Fallback>
      <p:transition spd="slow" advTm="196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1|0.4|0.3|0.4|51.1|0.5|0.4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|0.4|0.4|1.3|92.2|5.6|5|19.4|9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107</Words>
  <Application>Microsoft Office PowerPoint</Application>
  <PresentationFormat>Widescreen</PresentationFormat>
  <Paragraphs>22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</cp:revision>
  <dcterms:created xsi:type="dcterms:W3CDTF">2020-05-16T19:53:46Z</dcterms:created>
  <dcterms:modified xsi:type="dcterms:W3CDTF">2020-05-19T15:59:45Z</dcterms:modified>
</cp:coreProperties>
</file>